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1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4BE9E-1B3A-4DCB-A71D-FCBF286884F3}" type="datetimeFigureOut">
              <a:rPr lang="cs-CZ"/>
              <a:pPr/>
              <a:t>1.3.2017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0D35C-BAAE-4D4F-A551-1D573AF1253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0D35C-BAAE-4D4F-A551-1D573AF12537}" type="slidenum">
              <a:rPr lang="cs-CZ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726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0D35C-BAAE-4D4F-A551-1D573AF12537}" type="slidenum">
              <a:rPr lang="cs-CZ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656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0D35C-BAAE-4D4F-A551-1D573AF12537}" type="slidenum">
              <a:rPr lang="cs-CZ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993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0D35C-BAAE-4D4F-A551-1D573AF12537}" type="slidenum">
              <a:rPr lang="cs-CZ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673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0D35C-BAAE-4D4F-A551-1D573AF12537}" type="slidenum">
              <a:rPr lang="cs-CZ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738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0D35C-BAAE-4D4F-A551-1D573AF12537}" type="slidenum">
              <a:rPr lang="cs-CZ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782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0D35C-BAAE-4D4F-A551-1D573AF12537}" type="slidenum">
              <a:rPr lang="cs-CZ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693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0D35C-BAAE-4D4F-A551-1D573AF12537}" type="slidenum">
              <a:rPr lang="cs-CZ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531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0D35C-BAAE-4D4F-A551-1D573AF12537}" type="slidenum">
              <a:rPr lang="cs-CZ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235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0D35C-BAAE-4D4F-A551-1D573AF12537}" type="slidenum">
              <a:rPr lang="cs-CZ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704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0D35C-BAAE-4D4F-A551-1D573AF12537}" type="slidenum">
              <a:rPr lang="cs-CZ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83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1.3.2017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1.3.2017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1.3.2017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1.3.2017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1.3.2017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1.3.2017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1.3.2017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1.3.2017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1.3.2017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1.3.2017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1.3.2017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pPr/>
              <a:t>1.3.2017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380590" y="965203"/>
            <a:ext cx="6766079" cy="4927601"/>
          </a:xfrm>
        </p:spPr>
        <p:txBody>
          <a:bodyPr anchor="ctr">
            <a:normAutofit/>
          </a:bodyPr>
          <a:lstStyle/>
          <a:p>
            <a:pPr algn="l"/>
            <a:r>
              <a:rPr lang="cs-CZ" sz="5400">
                <a:solidFill>
                  <a:srgbClr val="FFFFFF"/>
                </a:solidFill>
              </a:rPr>
              <a:t>Czech</a:t>
            </a:r>
            <a:r>
              <a:rPr lang="cs-CZ" sz="5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5400">
                <a:solidFill>
                  <a:srgbClr val="FF0000"/>
                </a:solidFill>
              </a:rPr>
              <a:t>Club</a:t>
            </a:r>
            <a:r>
              <a:rPr lang="cs-CZ" sz="5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5400">
                <a:solidFill>
                  <a:srgbClr val="4472C4"/>
                </a:solidFill>
              </a:rPr>
              <a:t>Birmingham</a:t>
            </a:r>
            <a:endParaRPr lang="cs-CZ" sz="5400">
              <a:solidFill>
                <a:srgbClr val="4472C4"/>
              </a:solidFill>
              <a:latin typeface="Calibri Ligh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3260" y="965198"/>
            <a:ext cx="2707937" cy="4927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cs-CZ" sz="2800" b="1">
                <a:solidFill>
                  <a:srgbClr val="000000"/>
                </a:solidFill>
              </a:rPr>
              <a:t>Stáž 2017</a:t>
            </a:r>
            <a:endParaRPr lang="cs-CZ" sz="2800" b="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Obrázek 3" descr="13919816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623" y="419104"/>
            <a:ext cx="3262116" cy="127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3507049-1064779876924159-148019885397309766-n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1" y="542925"/>
            <a:ext cx="8927219" cy="597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2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318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Zkušenost?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Na stáži jsem moc spokojená!! Příjemný pracovní kolektiv, cenné zkušenosti!! Doporučuji!!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V případě dotazů, mě neváhejte kontaktovat: </a:t>
            </a:r>
            <a:r>
              <a:rPr lang="cs-CZ" sz="2400" dirty="0" err="1"/>
              <a:t>misa.turkova</a:t>
            </a:r>
            <a:r>
              <a:rPr lang="cs-CZ" sz="2400" dirty="0"/>
              <a:t>@email.</a:t>
            </a:r>
            <a:r>
              <a:rPr lang="cs-CZ" sz="2400" dirty="0" err="1"/>
              <a:t>cz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3373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318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Informace o </a:t>
            </a:r>
            <a:r>
              <a:rPr lang="cs-CZ" b="1" dirty="0" err="1"/>
              <a:t>Czech</a:t>
            </a:r>
            <a:r>
              <a:rPr lang="cs-CZ" b="1" dirty="0"/>
              <a:t> </a:t>
            </a:r>
            <a:r>
              <a:rPr lang="cs-CZ" b="1" dirty="0" err="1"/>
              <a:t>Club</a:t>
            </a:r>
            <a:r>
              <a:rPr lang="cs-CZ" b="1" dirty="0"/>
              <a:t> Birmingham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/>
              <a:t>Sdružení Čechů žijících v Birminghamu a okolí</a:t>
            </a:r>
            <a:r>
              <a:rPr lang="en-US" dirty="0"/>
              <a:t> </a:t>
            </a:r>
          </a:p>
          <a:p>
            <a:r>
              <a:rPr lang="cs-CZ" dirty="0"/>
              <a:t>Organizovaní akcí pro děti i dospělé</a:t>
            </a:r>
            <a:r>
              <a:rPr lang="en-US" dirty="0"/>
              <a:t> </a:t>
            </a:r>
          </a:p>
          <a:p>
            <a:r>
              <a:rPr lang="cs-CZ" dirty="0"/>
              <a:t>Úzká spolupráce se </a:t>
            </a:r>
            <a:r>
              <a:rPr lang="cs-CZ" dirty="0" err="1"/>
              <a:t>Slovak</a:t>
            </a:r>
            <a:r>
              <a:rPr lang="cs-CZ" dirty="0"/>
              <a:t> </a:t>
            </a:r>
            <a:r>
              <a:rPr lang="cs-CZ" dirty="0" err="1"/>
              <a:t>Club</a:t>
            </a:r>
            <a:r>
              <a:rPr lang="cs-CZ" dirty="0"/>
              <a:t> Birmingham</a:t>
            </a:r>
            <a:r>
              <a:rPr lang="en-US" dirty="0"/>
              <a:t>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1387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318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Akce pořádané CCB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Výuka v české škole </a:t>
            </a:r>
          </a:p>
          <a:p>
            <a:r>
              <a:rPr lang="cs-CZ" dirty="0"/>
              <a:t>Akce spojené s českou školou (Oslava Masopustu, Velikonoční dílničky, Den Matek…)</a:t>
            </a:r>
          </a:p>
          <a:p>
            <a:r>
              <a:rPr lang="cs-CZ" dirty="0"/>
              <a:t>Veřejné promítání českých filmů </a:t>
            </a:r>
          </a:p>
          <a:p>
            <a:r>
              <a:rPr lang="cs-CZ" dirty="0"/>
              <a:t>Mezinárodní ples</a:t>
            </a:r>
          </a:p>
          <a:p>
            <a:r>
              <a:rPr lang="cs-CZ" dirty="0"/>
              <a:t>Majáles</a:t>
            </a:r>
          </a:p>
          <a:p>
            <a:r>
              <a:rPr lang="cs-CZ" dirty="0"/>
              <a:t>Aj.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700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318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Česká škola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/>
              <a:t>Děti v české škole jsou převážně z bilingvních rodin, </a:t>
            </a:r>
            <a:r>
              <a:rPr lang="cs-CZ" dirty="0" smtClean="0"/>
              <a:t>výuka se soustřeďuje především na rozvoj českého </a:t>
            </a:r>
            <a:r>
              <a:rPr lang="cs-CZ" dirty="0"/>
              <a:t>jazyka a znalostí o České Republice</a:t>
            </a:r>
          </a:p>
          <a:p>
            <a:r>
              <a:rPr lang="cs-CZ" dirty="0"/>
              <a:t>Cca 35 žáků</a:t>
            </a:r>
          </a:p>
          <a:p>
            <a:r>
              <a:rPr lang="cs-CZ" dirty="0"/>
              <a:t>Dělení: školka, 1.-3. třída, malí cizinci (</a:t>
            </a:r>
            <a:r>
              <a:rPr lang="cs-CZ" dirty="0" smtClean="0"/>
              <a:t>děti se češtinu jako </a:t>
            </a:r>
            <a:r>
              <a:rPr lang="cs-CZ" dirty="0"/>
              <a:t>cizí jazyk), dospělí</a:t>
            </a:r>
          </a:p>
          <a:p>
            <a:r>
              <a:rPr lang="cs-CZ" dirty="0" smtClean="0"/>
              <a:t>Organizování </a:t>
            </a:r>
            <a:r>
              <a:rPr lang="cs-CZ" dirty="0"/>
              <a:t>Dramatického kroužku a Lidových tanečků</a:t>
            </a:r>
          </a:p>
        </p:txBody>
      </p:sp>
    </p:spTree>
    <p:extLst>
      <p:ext uri="{BB962C8B-B14F-4D97-AF65-F5344CB8AC3E}">
        <p14:creationId xmlns:p14="http://schemas.microsoft.com/office/powerpoint/2010/main" val="21585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318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Náplň práce v CCB</a:t>
            </a:r>
            <a:endParaRPr lang="cs-CZ" b="1" dirty="0">
              <a:latin typeface="Calibri Ligh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dirty="0"/>
              <a:t>Výuka v české škole, vedení kroužků</a:t>
            </a:r>
          </a:p>
          <a:p>
            <a:pPr>
              <a:lnSpc>
                <a:spcPct val="80000"/>
              </a:lnSpc>
            </a:pPr>
            <a:r>
              <a:rPr lang="cs-CZ" dirty="0"/>
              <a:t>Zadávání domácích úkolů, tvorba prázdninových </a:t>
            </a:r>
            <a:r>
              <a:rPr lang="cs-CZ" dirty="0" err="1"/>
              <a:t>úkolníčků</a:t>
            </a:r>
            <a:r>
              <a:rPr lang="cs-CZ" dirty="0"/>
              <a:t> pro školu</a:t>
            </a:r>
          </a:p>
          <a:p>
            <a:pPr>
              <a:lnSpc>
                <a:spcPct val="80000"/>
              </a:lnSpc>
            </a:pPr>
            <a:r>
              <a:rPr lang="cs-CZ" dirty="0"/>
              <a:t>Příprava tisku na hodiny</a:t>
            </a:r>
          </a:p>
          <a:p>
            <a:pPr>
              <a:lnSpc>
                <a:spcPct val="80000"/>
              </a:lnSpc>
            </a:pPr>
            <a:r>
              <a:rPr lang="cs-CZ" dirty="0">
                <a:latin typeface="Calibri"/>
              </a:rPr>
              <a:t>Plánování a organizování akcí, účast na nich</a:t>
            </a:r>
          </a:p>
          <a:p>
            <a:pPr>
              <a:lnSpc>
                <a:spcPct val="80000"/>
              </a:lnSpc>
            </a:pPr>
            <a:r>
              <a:rPr lang="cs-CZ" dirty="0">
                <a:latin typeface="Calibri"/>
              </a:rPr>
              <a:t>Tvorba a pravidelné aktualizování webových a </a:t>
            </a:r>
            <a:r>
              <a:rPr lang="cs-CZ" dirty="0" err="1">
                <a:latin typeface="Calibri"/>
              </a:rPr>
              <a:t>facebookových</a:t>
            </a:r>
            <a:r>
              <a:rPr lang="cs-CZ" dirty="0">
                <a:latin typeface="Calibri"/>
              </a:rPr>
              <a:t> stránek</a:t>
            </a:r>
          </a:p>
          <a:p>
            <a:pPr>
              <a:lnSpc>
                <a:spcPct val="80000"/>
              </a:lnSpc>
            </a:pPr>
            <a:r>
              <a:rPr lang="cs-CZ" dirty="0">
                <a:latin typeface="Calibri"/>
              </a:rPr>
              <a:t>Vedení knihovny</a:t>
            </a:r>
          </a:p>
          <a:p>
            <a:pPr>
              <a:lnSpc>
                <a:spcPct val="80000"/>
              </a:lnSpc>
            </a:pPr>
            <a:r>
              <a:rPr lang="cs-CZ" dirty="0">
                <a:latin typeface="Calibri"/>
              </a:rPr>
              <a:t>Vedení administrativy české školy, </a:t>
            </a:r>
            <a:r>
              <a:rPr lang="cs-CZ" dirty="0" err="1">
                <a:latin typeface="Calibri"/>
              </a:rPr>
              <a:t>mailová</a:t>
            </a:r>
            <a:r>
              <a:rPr lang="cs-CZ" dirty="0">
                <a:latin typeface="Calibri"/>
              </a:rPr>
              <a:t> komunikace, aktualizace seznamu dětí, vedení přihlášek</a:t>
            </a:r>
          </a:p>
          <a:p>
            <a:pPr>
              <a:lnSpc>
                <a:spcPct val="80000"/>
              </a:lnSpc>
            </a:pPr>
            <a:r>
              <a:rPr lang="cs-CZ" dirty="0">
                <a:latin typeface="Calibri"/>
              </a:rPr>
              <a:t>Aj.</a:t>
            </a:r>
          </a:p>
          <a:p>
            <a:pPr>
              <a:lnSpc>
                <a:spcPct val="80000"/>
              </a:lnSpc>
            </a:pPr>
            <a:endParaRPr lang="cs-CZ" sz="2400" dirty="0">
              <a:latin typeface="Calibri"/>
            </a:endParaRPr>
          </a:p>
          <a:p>
            <a:pPr>
              <a:lnSpc>
                <a:spcPct val="80000"/>
              </a:lnSpc>
            </a:pPr>
            <a:endParaRPr lang="cs-CZ" sz="2400" dirty="0">
              <a:latin typeface="Calibri"/>
            </a:endParaRPr>
          </a:p>
          <a:p>
            <a:pPr>
              <a:lnSpc>
                <a:spcPct val="80000"/>
              </a:lnSpc>
            </a:pPr>
            <a:endParaRPr lang="cs-CZ" sz="2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066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Fotografie z akcí</a:t>
            </a:r>
          </a:p>
        </p:txBody>
      </p:sp>
      <p:pic>
        <p:nvPicPr>
          <p:cNvPr id="3" name="Obrázek 2" descr="15590931_1052659838197210_3793840078712240282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3127" y="2124076"/>
            <a:ext cx="5613007" cy="3758371"/>
          </a:xfrm>
          <a:prstGeom prst="rect">
            <a:avLst/>
          </a:prstGeom>
        </p:spPr>
      </p:pic>
      <p:pic>
        <p:nvPicPr>
          <p:cNvPr id="4" name="Obrázek 3" descr="15403788_1052659304863930_462785158411819897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975" y="2124076"/>
            <a:ext cx="5635604" cy="375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6700339_1108731612590032_8199572189170249325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52" y="1095375"/>
            <a:ext cx="3369365" cy="5052408"/>
          </a:xfrm>
          <a:prstGeom prst="rect">
            <a:avLst/>
          </a:prstGeom>
        </p:spPr>
      </p:pic>
      <p:pic>
        <p:nvPicPr>
          <p:cNvPr id="3" name="Obrázek 2" descr="16707608_1108753672587826_7869341073504089484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1977" y="1092270"/>
            <a:ext cx="7548823" cy="504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7015453_10155825492938294_1065458545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775" y="1905004"/>
            <a:ext cx="5868052" cy="3921263"/>
          </a:xfrm>
          <a:prstGeom prst="rect">
            <a:avLst/>
          </a:prstGeom>
        </p:spPr>
      </p:pic>
      <p:pic>
        <p:nvPicPr>
          <p:cNvPr id="3" name="Obrázek 2" descr="img-7297_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5499" y="1905001"/>
            <a:ext cx="5912679" cy="393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74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68092" y="1976676"/>
            <a:ext cx="4750976" cy="3170377"/>
          </a:xfrm>
          <a:prstGeom prst="rect">
            <a:avLst/>
          </a:prstGeom>
        </p:spPr>
      </p:pic>
      <p:pic>
        <p:nvPicPr>
          <p:cNvPr id="3" name="Obrázek 2" descr="IMG_74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2951" y="1185921"/>
            <a:ext cx="7289672" cy="472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0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154</Words>
  <Application>Microsoft Office PowerPoint</Application>
  <PresentationFormat>Širokoúhlá obrazovka</PresentationFormat>
  <Paragraphs>46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systému Office</vt:lpstr>
      <vt:lpstr>Czech Club Birmingham</vt:lpstr>
      <vt:lpstr>Informace o Czech Club Birmingham</vt:lpstr>
      <vt:lpstr>Akce pořádané CCB</vt:lpstr>
      <vt:lpstr>Česká škola</vt:lpstr>
      <vt:lpstr>Náplň práce v CCB</vt:lpstr>
      <vt:lpstr>Fotografie z akcí</vt:lpstr>
      <vt:lpstr>Prezentace aplikace PowerPoint</vt:lpstr>
      <vt:lpstr>Prezentace aplikace PowerPoint</vt:lpstr>
      <vt:lpstr>Prezentace aplikace PowerPoint</vt:lpstr>
      <vt:lpstr>Prezentace aplikace PowerPoint</vt:lpstr>
      <vt:lpstr>Zkušenost?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Czech Club Birmingham</dc:title>
  <dc:creator/>
  <cp:lastModifiedBy/>
  <cp:revision>1</cp:revision>
  <dcterms:modified xsi:type="dcterms:W3CDTF">2017-03-01T08:19:29Z</dcterms:modified>
</cp:coreProperties>
</file>